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80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53FE26-86B2-47C8-B4F8-C04D77AD892A}" type="datetimeFigureOut">
              <a:rPr lang="en-GB" smtClean="0"/>
              <a:t>25/06/2021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078FD4-974B-47B0-94F7-2C5C169F4CEC}" type="slidenum">
              <a:rPr lang="en-GB" smtClean="0"/>
              <a:t>‹#›</a:t>
            </a:fld>
            <a:endParaRPr lang="en-GB"/>
          </a:p>
        </p:txBody>
      </p:sp>
    </p:spTree>
    <p:extLst>
      <p:ext uri="{BB962C8B-B14F-4D97-AF65-F5344CB8AC3E}">
        <p14:creationId xmlns:p14="http://schemas.microsoft.com/office/powerpoint/2010/main" val="3291591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the class</a:t>
            </a:r>
            <a:r>
              <a:rPr lang="en-GB" baseline="0" dirty="0" smtClean="0"/>
              <a:t> what puberty means to them</a:t>
            </a:r>
            <a:endParaRPr lang="en-GB" dirty="0"/>
          </a:p>
        </p:txBody>
      </p:sp>
      <p:sp>
        <p:nvSpPr>
          <p:cNvPr id="4" name="Slide Number Placeholder 3"/>
          <p:cNvSpPr>
            <a:spLocks noGrp="1"/>
          </p:cNvSpPr>
          <p:nvPr>
            <p:ph type="sldNum" sz="quarter" idx="10"/>
          </p:nvPr>
        </p:nvSpPr>
        <p:spPr/>
        <p:txBody>
          <a:bodyPr/>
          <a:lstStyle/>
          <a:p>
            <a:fld id="{A4078FD4-974B-47B0-94F7-2C5C169F4CEC}" type="slidenum">
              <a:rPr lang="en-GB" smtClean="0"/>
              <a:t>2</a:t>
            </a:fld>
            <a:endParaRPr lang="en-GB"/>
          </a:p>
        </p:txBody>
      </p:sp>
    </p:spTree>
    <p:extLst>
      <p:ext uri="{BB962C8B-B14F-4D97-AF65-F5344CB8AC3E}">
        <p14:creationId xmlns:p14="http://schemas.microsoft.com/office/powerpoint/2010/main" val="1527336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B8EAEBF-CF32-4790-A7FB-AA19D9BB4E36}"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61663F-395B-42FD-B5F8-D1499E7AD938}" type="slidenum">
              <a:rPr lang="en-GB" smtClean="0"/>
              <a:t>‹#›</a:t>
            </a:fld>
            <a:endParaRPr lang="en-GB"/>
          </a:p>
        </p:txBody>
      </p:sp>
    </p:spTree>
    <p:extLst>
      <p:ext uri="{BB962C8B-B14F-4D97-AF65-F5344CB8AC3E}">
        <p14:creationId xmlns:p14="http://schemas.microsoft.com/office/powerpoint/2010/main" val="545509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8EAEBF-CF32-4790-A7FB-AA19D9BB4E36}"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61663F-395B-42FD-B5F8-D1499E7AD938}" type="slidenum">
              <a:rPr lang="en-GB" smtClean="0"/>
              <a:t>‹#›</a:t>
            </a:fld>
            <a:endParaRPr lang="en-GB"/>
          </a:p>
        </p:txBody>
      </p:sp>
    </p:spTree>
    <p:extLst>
      <p:ext uri="{BB962C8B-B14F-4D97-AF65-F5344CB8AC3E}">
        <p14:creationId xmlns:p14="http://schemas.microsoft.com/office/powerpoint/2010/main" val="436667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8EAEBF-CF32-4790-A7FB-AA19D9BB4E36}"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61663F-395B-42FD-B5F8-D1499E7AD938}" type="slidenum">
              <a:rPr lang="en-GB" smtClean="0"/>
              <a:t>‹#›</a:t>
            </a:fld>
            <a:endParaRPr lang="en-GB"/>
          </a:p>
        </p:txBody>
      </p:sp>
    </p:spTree>
    <p:extLst>
      <p:ext uri="{BB962C8B-B14F-4D97-AF65-F5344CB8AC3E}">
        <p14:creationId xmlns:p14="http://schemas.microsoft.com/office/powerpoint/2010/main" val="816200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8EAEBF-CF32-4790-A7FB-AA19D9BB4E36}"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61663F-395B-42FD-B5F8-D1499E7AD938}" type="slidenum">
              <a:rPr lang="en-GB" smtClean="0"/>
              <a:t>‹#›</a:t>
            </a:fld>
            <a:endParaRPr lang="en-GB"/>
          </a:p>
        </p:txBody>
      </p:sp>
    </p:spTree>
    <p:extLst>
      <p:ext uri="{BB962C8B-B14F-4D97-AF65-F5344CB8AC3E}">
        <p14:creationId xmlns:p14="http://schemas.microsoft.com/office/powerpoint/2010/main" val="1945182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8EAEBF-CF32-4790-A7FB-AA19D9BB4E36}"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61663F-395B-42FD-B5F8-D1499E7AD938}" type="slidenum">
              <a:rPr lang="en-GB" smtClean="0"/>
              <a:t>‹#›</a:t>
            </a:fld>
            <a:endParaRPr lang="en-GB"/>
          </a:p>
        </p:txBody>
      </p:sp>
    </p:spTree>
    <p:extLst>
      <p:ext uri="{BB962C8B-B14F-4D97-AF65-F5344CB8AC3E}">
        <p14:creationId xmlns:p14="http://schemas.microsoft.com/office/powerpoint/2010/main" val="3341764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B8EAEBF-CF32-4790-A7FB-AA19D9BB4E36}" type="datetimeFigureOut">
              <a:rPr lang="en-GB" smtClean="0"/>
              <a:t>25/06/2021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61663F-395B-42FD-B5F8-D1499E7AD938}" type="slidenum">
              <a:rPr lang="en-GB" smtClean="0"/>
              <a:t>‹#›</a:t>
            </a:fld>
            <a:endParaRPr lang="en-GB"/>
          </a:p>
        </p:txBody>
      </p:sp>
    </p:spTree>
    <p:extLst>
      <p:ext uri="{BB962C8B-B14F-4D97-AF65-F5344CB8AC3E}">
        <p14:creationId xmlns:p14="http://schemas.microsoft.com/office/powerpoint/2010/main" val="1099764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B8EAEBF-CF32-4790-A7FB-AA19D9BB4E36}" type="datetimeFigureOut">
              <a:rPr lang="en-GB" smtClean="0"/>
              <a:t>25/06/2021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61663F-395B-42FD-B5F8-D1499E7AD938}" type="slidenum">
              <a:rPr lang="en-GB" smtClean="0"/>
              <a:t>‹#›</a:t>
            </a:fld>
            <a:endParaRPr lang="en-GB"/>
          </a:p>
        </p:txBody>
      </p:sp>
    </p:spTree>
    <p:extLst>
      <p:ext uri="{BB962C8B-B14F-4D97-AF65-F5344CB8AC3E}">
        <p14:creationId xmlns:p14="http://schemas.microsoft.com/office/powerpoint/2010/main" val="3498081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B8EAEBF-CF32-4790-A7FB-AA19D9BB4E36}" type="datetimeFigureOut">
              <a:rPr lang="en-GB" smtClean="0"/>
              <a:t>25/06/2021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61663F-395B-42FD-B5F8-D1499E7AD938}" type="slidenum">
              <a:rPr lang="en-GB" smtClean="0"/>
              <a:t>‹#›</a:t>
            </a:fld>
            <a:endParaRPr lang="en-GB"/>
          </a:p>
        </p:txBody>
      </p:sp>
    </p:spTree>
    <p:extLst>
      <p:ext uri="{BB962C8B-B14F-4D97-AF65-F5344CB8AC3E}">
        <p14:creationId xmlns:p14="http://schemas.microsoft.com/office/powerpoint/2010/main" val="1175868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8EAEBF-CF32-4790-A7FB-AA19D9BB4E36}" type="datetimeFigureOut">
              <a:rPr lang="en-GB" smtClean="0"/>
              <a:t>25/06/2021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61663F-395B-42FD-B5F8-D1499E7AD938}" type="slidenum">
              <a:rPr lang="en-GB" smtClean="0"/>
              <a:t>‹#›</a:t>
            </a:fld>
            <a:endParaRPr lang="en-GB"/>
          </a:p>
        </p:txBody>
      </p:sp>
    </p:spTree>
    <p:extLst>
      <p:ext uri="{BB962C8B-B14F-4D97-AF65-F5344CB8AC3E}">
        <p14:creationId xmlns:p14="http://schemas.microsoft.com/office/powerpoint/2010/main" val="508084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8EAEBF-CF32-4790-A7FB-AA19D9BB4E36}" type="datetimeFigureOut">
              <a:rPr lang="en-GB" smtClean="0"/>
              <a:t>25/06/2021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61663F-395B-42FD-B5F8-D1499E7AD938}" type="slidenum">
              <a:rPr lang="en-GB" smtClean="0"/>
              <a:t>‹#›</a:t>
            </a:fld>
            <a:endParaRPr lang="en-GB"/>
          </a:p>
        </p:txBody>
      </p:sp>
    </p:spTree>
    <p:extLst>
      <p:ext uri="{BB962C8B-B14F-4D97-AF65-F5344CB8AC3E}">
        <p14:creationId xmlns:p14="http://schemas.microsoft.com/office/powerpoint/2010/main" val="4087595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8EAEBF-CF32-4790-A7FB-AA19D9BB4E36}" type="datetimeFigureOut">
              <a:rPr lang="en-GB" smtClean="0"/>
              <a:t>25/06/2021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61663F-395B-42FD-B5F8-D1499E7AD938}" type="slidenum">
              <a:rPr lang="en-GB" smtClean="0"/>
              <a:t>‹#›</a:t>
            </a:fld>
            <a:endParaRPr lang="en-GB"/>
          </a:p>
        </p:txBody>
      </p:sp>
    </p:spTree>
    <p:extLst>
      <p:ext uri="{BB962C8B-B14F-4D97-AF65-F5344CB8AC3E}">
        <p14:creationId xmlns:p14="http://schemas.microsoft.com/office/powerpoint/2010/main" val="41009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8EAEBF-CF32-4790-A7FB-AA19D9BB4E36}" type="datetimeFigureOut">
              <a:rPr lang="en-GB" smtClean="0"/>
              <a:t>25/06/2021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61663F-395B-42FD-B5F8-D1499E7AD938}" type="slidenum">
              <a:rPr lang="en-GB" smtClean="0"/>
              <a:t>‹#›</a:t>
            </a:fld>
            <a:endParaRPr lang="en-GB"/>
          </a:p>
        </p:txBody>
      </p:sp>
    </p:spTree>
    <p:extLst>
      <p:ext uri="{BB962C8B-B14F-4D97-AF65-F5344CB8AC3E}">
        <p14:creationId xmlns:p14="http://schemas.microsoft.com/office/powerpoint/2010/main" val="13681058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rgbClr val="002060"/>
                </a:solidFill>
                <a:latin typeface="Comic Sans MS" pitchFamily="66" charset="0"/>
              </a:rPr>
              <a:t>Puberty</a:t>
            </a:r>
            <a:r>
              <a:rPr lang="en-GB" dirty="0" smtClean="0">
                <a:latin typeface="Comic Sans MS" pitchFamily="66" charset="0"/>
              </a:rPr>
              <a:t/>
            </a:r>
            <a:br>
              <a:rPr lang="en-GB" dirty="0" smtClean="0">
                <a:latin typeface="Comic Sans MS" pitchFamily="66" charset="0"/>
              </a:rPr>
            </a:br>
            <a:r>
              <a:rPr lang="en-GB" dirty="0" smtClean="0">
                <a:solidFill>
                  <a:srgbClr val="FF0000"/>
                </a:solidFill>
                <a:latin typeface="Comic Sans MS" pitchFamily="66" charset="0"/>
              </a:rPr>
              <a:t>Know the bare facts</a:t>
            </a:r>
            <a:endParaRPr lang="en-GB" dirty="0">
              <a:solidFill>
                <a:srgbClr val="FF0000"/>
              </a:solidFill>
              <a:latin typeface="Comic Sans MS" pitchFamily="66" charset="0"/>
            </a:endParaRPr>
          </a:p>
        </p:txBody>
      </p:sp>
      <p:sp>
        <p:nvSpPr>
          <p:cNvPr id="3" name="Subtitle 2"/>
          <p:cNvSpPr>
            <a:spLocks noGrp="1"/>
          </p:cNvSpPr>
          <p:nvPr>
            <p:ph type="subTitle" idx="1"/>
          </p:nvPr>
        </p:nvSpPr>
        <p:spPr/>
        <p:txBody>
          <a:bodyPr/>
          <a:lstStyle/>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3886200"/>
            <a:ext cx="28575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6372200" y="548680"/>
            <a:ext cx="1978025" cy="843915"/>
          </a:xfrm>
          <a:prstGeom prst="rect">
            <a:avLst/>
          </a:prstGeom>
        </p:spPr>
      </p:pic>
    </p:spTree>
    <p:extLst>
      <p:ext uri="{BB962C8B-B14F-4D97-AF65-F5344CB8AC3E}">
        <p14:creationId xmlns:p14="http://schemas.microsoft.com/office/powerpoint/2010/main" val="442550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rgbClr val="FF0000"/>
                </a:solidFill>
                <a:latin typeface="Comic Sans MS" pitchFamily="66" charset="0"/>
              </a:rPr>
              <a:t>Emotional Changes</a:t>
            </a:r>
          </a:p>
        </p:txBody>
      </p:sp>
      <p:sp>
        <p:nvSpPr>
          <p:cNvPr id="2" name="Content Placeholder 1"/>
          <p:cNvSpPr>
            <a:spLocks noGrp="1"/>
          </p:cNvSpPr>
          <p:nvPr>
            <p:ph idx="1"/>
          </p:nvPr>
        </p:nvSpPr>
        <p:spPr>
          <a:xfrm>
            <a:off x="457200" y="1844824"/>
            <a:ext cx="8229600" cy="4525963"/>
          </a:xfrm>
        </p:spPr>
        <p:txBody>
          <a:bodyPr>
            <a:normAutofit fontScale="85000" lnSpcReduction="20000"/>
          </a:bodyPr>
          <a:lstStyle/>
          <a:p>
            <a:r>
              <a:rPr lang="en-GB" dirty="0">
                <a:latin typeface="Comic Sans MS" pitchFamily="66" charset="0"/>
              </a:rPr>
              <a:t>You may feel moody at times and experience mood swings. Being happy to sad or angry to anxious.</a:t>
            </a:r>
          </a:p>
          <a:p>
            <a:r>
              <a:rPr lang="en-GB" dirty="0">
                <a:latin typeface="Comic Sans MS" pitchFamily="66" charset="0"/>
              </a:rPr>
              <a:t>You may worry about your looks and compare yourself to your friends. You may also worry about what others think of you.</a:t>
            </a:r>
          </a:p>
          <a:p>
            <a:r>
              <a:rPr lang="en-GB" dirty="0">
                <a:latin typeface="Comic Sans MS" pitchFamily="66" charset="0"/>
              </a:rPr>
              <a:t>You may feel embarrassed about getting changed in front of others</a:t>
            </a:r>
          </a:p>
          <a:p>
            <a:r>
              <a:rPr lang="en-GB" dirty="0">
                <a:latin typeface="Comic Sans MS" pitchFamily="66" charset="0"/>
              </a:rPr>
              <a:t>You may start feeling attracted towards other people</a:t>
            </a:r>
          </a:p>
          <a:p>
            <a:r>
              <a:rPr lang="en-GB" dirty="0">
                <a:latin typeface="Comic Sans MS" pitchFamily="66" charset="0"/>
              </a:rPr>
              <a:t>You may also want to gain independence from your parents</a:t>
            </a:r>
          </a:p>
          <a:p>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1"/>
            <a:ext cx="1836879" cy="1844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6876256" y="5805264"/>
            <a:ext cx="1978025" cy="843915"/>
          </a:xfrm>
          <a:prstGeom prst="rect">
            <a:avLst/>
          </a:prstGeom>
        </p:spPr>
      </p:pic>
    </p:spTree>
    <p:extLst>
      <p:ext uri="{BB962C8B-B14F-4D97-AF65-F5344CB8AC3E}">
        <p14:creationId xmlns:p14="http://schemas.microsoft.com/office/powerpoint/2010/main" val="234266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solidFill>
                  <a:srgbClr val="FFC000"/>
                </a:solidFill>
                <a:latin typeface="Comic Sans MS" pitchFamily="66" charset="0"/>
              </a:rPr>
              <a:t>Any Questions?</a:t>
            </a:r>
            <a:endParaRPr lang="en-GB" dirty="0">
              <a:solidFill>
                <a:srgbClr val="FFC000"/>
              </a:solidFill>
              <a:latin typeface="Comic Sans MS" pitchFamily="66" charset="0"/>
            </a:endParaRPr>
          </a:p>
        </p:txBody>
      </p:sp>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729037" y="2510631"/>
            <a:ext cx="1685925" cy="270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6876256" y="188640"/>
            <a:ext cx="1978025" cy="843915"/>
          </a:xfrm>
          <a:prstGeom prst="rect">
            <a:avLst/>
          </a:prstGeom>
        </p:spPr>
      </p:pic>
    </p:spTree>
    <p:extLst>
      <p:ext uri="{BB962C8B-B14F-4D97-AF65-F5344CB8AC3E}">
        <p14:creationId xmlns:p14="http://schemas.microsoft.com/office/powerpoint/2010/main" val="4291732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latin typeface="Comic Sans MS" pitchFamily="66" charset="0"/>
              </a:rPr>
              <a:t>What is Puberty?</a:t>
            </a:r>
            <a:endParaRPr lang="en-GB" dirty="0">
              <a:latin typeface="Comic Sans MS" pitchFamily="66" charset="0"/>
            </a:endParaRPr>
          </a:p>
        </p:txBody>
      </p:sp>
      <p:sp>
        <p:nvSpPr>
          <p:cNvPr id="2" name="Content Placeholder 1"/>
          <p:cNvSpPr>
            <a:spLocks noGrp="1"/>
          </p:cNvSpPr>
          <p:nvPr>
            <p:ph idx="1"/>
          </p:nvPr>
        </p:nvSpPr>
        <p:spPr/>
        <p:txBody>
          <a:bodyPr/>
          <a:lstStyle/>
          <a:p>
            <a:r>
              <a:rPr lang="en-GB" dirty="0">
                <a:latin typeface="Comic Sans MS" pitchFamily="66" charset="0"/>
              </a:rPr>
              <a:t>Our bodies grow and change all the way through our lives.</a:t>
            </a:r>
          </a:p>
          <a:p>
            <a:r>
              <a:rPr lang="en-GB" dirty="0">
                <a:latin typeface="Comic Sans MS" pitchFamily="66" charset="0"/>
              </a:rPr>
              <a:t>Puberty generally begins somewhere between the ages of nine and fifteen in girls and eleven and sixteen in boys, but everyone is different.</a:t>
            </a:r>
          </a:p>
          <a:p>
            <a:endParaRPr lang="en-GB"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832" y="4689870"/>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6876256" y="332656"/>
            <a:ext cx="1978025" cy="843915"/>
          </a:xfrm>
          <a:prstGeom prst="rect">
            <a:avLst/>
          </a:prstGeom>
        </p:spPr>
      </p:pic>
    </p:spTree>
    <p:extLst>
      <p:ext uri="{BB962C8B-B14F-4D97-AF65-F5344CB8AC3E}">
        <p14:creationId xmlns:p14="http://schemas.microsoft.com/office/powerpoint/2010/main" val="137163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additive="base">
                                        <p:cTn id="1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43808" y="274638"/>
            <a:ext cx="3888432" cy="1143000"/>
          </a:xfrm>
        </p:spPr>
        <p:txBody>
          <a:bodyPr>
            <a:normAutofit fontScale="90000"/>
          </a:bodyPr>
          <a:lstStyle/>
          <a:p>
            <a:r>
              <a:rPr lang="en-GB" dirty="0" smtClean="0">
                <a:solidFill>
                  <a:srgbClr val="FF0000"/>
                </a:solidFill>
                <a:latin typeface="Comic Sans MS" pitchFamily="66" charset="0"/>
              </a:rPr>
              <a:t/>
            </a:r>
            <a:br>
              <a:rPr lang="en-GB" dirty="0" smtClean="0">
                <a:solidFill>
                  <a:srgbClr val="FF0000"/>
                </a:solidFill>
                <a:latin typeface="Comic Sans MS" pitchFamily="66" charset="0"/>
              </a:rPr>
            </a:br>
            <a:r>
              <a:rPr lang="en-GB" dirty="0" smtClean="0">
                <a:solidFill>
                  <a:srgbClr val="FF0000"/>
                </a:solidFill>
                <a:latin typeface="Comic Sans MS" pitchFamily="66" charset="0"/>
              </a:rPr>
              <a:t>Changes</a:t>
            </a:r>
            <a:r>
              <a:rPr lang="en-GB" dirty="0" smtClean="0">
                <a:latin typeface="Comic Sans MS" pitchFamily="66" charset="0"/>
              </a:rPr>
              <a:t> </a:t>
            </a:r>
            <a:r>
              <a:rPr lang="en-GB" dirty="0">
                <a:solidFill>
                  <a:srgbClr val="92D050"/>
                </a:solidFill>
                <a:latin typeface="Comic Sans MS" pitchFamily="66" charset="0"/>
              </a:rPr>
              <a:t>that</a:t>
            </a:r>
            <a:r>
              <a:rPr lang="en-GB" dirty="0">
                <a:latin typeface="Comic Sans MS" pitchFamily="66" charset="0"/>
              </a:rPr>
              <a:t> </a:t>
            </a:r>
            <a:r>
              <a:rPr lang="en-GB" dirty="0">
                <a:solidFill>
                  <a:srgbClr val="CC00CC"/>
                </a:solidFill>
                <a:latin typeface="Comic Sans MS" pitchFamily="66" charset="0"/>
              </a:rPr>
              <a:t>happen</a:t>
            </a:r>
            <a:r>
              <a:rPr lang="en-GB" dirty="0">
                <a:latin typeface="Comic Sans MS" pitchFamily="66" charset="0"/>
              </a:rPr>
              <a:t> </a:t>
            </a:r>
            <a:r>
              <a:rPr lang="en-GB" dirty="0">
                <a:solidFill>
                  <a:srgbClr val="0000CC"/>
                </a:solidFill>
                <a:latin typeface="Comic Sans MS" pitchFamily="66" charset="0"/>
              </a:rPr>
              <a:t>to</a:t>
            </a:r>
            <a:r>
              <a:rPr lang="en-GB" dirty="0">
                <a:latin typeface="Comic Sans MS" pitchFamily="66" charset="0"/>
              </a:rPr>
              <a:t> </a:t>
            </a:r>
            <a:r>
              <a:rPr lang="en-GB" dirty="0">
                <a:solidFill>
                  <a:schemeClr val="accent3">
                    <a:lumMod val="60000"/>
                    <a:lumOff val="40000"/>
                  </a:schemeClr>
                </a:solidFill>
                <a:latin typeface="Comic Sans MS" pitchFamily="66" charset="0"/>
              </a:rPr>
              <a:t>both </a:t>
            </a:r>
            <a:r>
              <a:rPr lang="en-GB" dirty="0">
                <a:solidFill>
                  <a:srgbClr val="FFFF00"/>
                </a:solidFill>
                <a:latin typeface="Comic Sans MS" pitchFamily="66" charset="0"/>
              </a:rPr>
              <a:t>boys</a:t>
            </a:r>
            <a:r>
              <a:rPr lang="en-GB" dirty="0">
                <a:latin typeface="Comic Sans MS" pitchFamily="66" charset="0"/>
              </a:rPr>
              <a:t> </a:t>
            </a:r>
            <a:r>
              <a:rPr lang="en-GB" dirty="0">
                <a:solidFill>
                  <a:srgbClr val="002060"/>
                </a:solidFill>
                <a:latin typeface="Comic Sans MS" pitchFamily="66" charset="0"/>
              </a:rPr>
              <a:t>and</a:t>
            </a:r>
            <a:r>
              <a:rPr lang="en-GB" dirty="0">
                <a:latin typeface="Comic Sans MS" pitchFamily="66" charset="0"/>
              </a:rPr>
              <a:t> </a:t>
            </a:r>
            <a:r>
              <a:rPr lang="en-GB" dirty="0">
                <a:solidFill>
                  <a:srgbClr val="C00000"/>
                </a:solidFill>
                <a:latin typeface="Comic Sans MS" pitchFamily="66" charset="0"/>
              </a:rPr>
              <a:t>girls.</a:t>
            </a:r>
          </a:p>
        </p:txBody>
      </p:sp>
      <p:sp>
        <p:nvSpPr>
          <p:cNvPr id="2" name="Content Placeholder 1"/>
          <p:cNvSpPr>
            <a:spLocks noGrp="1"/>
          </p:cNvSpPr>
          <p:nvPr>
            <p:ph idx="1"/>
          </p:nvPr>
        </p:nvSpPr>
        <p:spPr>
          <a:xfrm>
            <a:off x="467544" y="1844824"/>
            <a:ext cx="8229600" cy="4525963"/>
          </a:xfrm>
        </p:spPr>
        <p:txBody>
          <a:bodyPr>
            <a:normAutofit fontScale="92500" lnSpcReduction="10000"/>
          </a:bodyPr>
          <a:lstStyle/>
          <a:p>
            <a:endParaRPr lang="en-GB" dirty="0" smtClean="0">
              <a:latin typeface="Comic Sans MS" pitchFamily="66" charset="0"/>
            </a:endParaRPr>
          </a:p>
          <a:p>
            <a:r>
              <a:rPr lang="en-GB" dirty="0" smtClean="0">
                <a:latin typeface="Comic Sans MS" pitchFamily="66" charset="0"/>
              </a:rPr>
              <a:t>Both </a:t>
            </a:r>
            <a:r>
              <a:rPr lang="en-GB" dirty="0">
                <a:latin typeface="Comic Sans MS" pitchFamily="66" charset="0"/>
              </a:rPr>
              <a:t>become taller and heavier, but usually boys will grow taller.</a:t>
            </a:r>
          </a:p>
          <a:p>
            <a:r>
              <a:rPr lang="en-GB" dirty="0">
                <a:latin typeface="Comic Sans MS" pitchFamily="66" charset="0"/>
              </a:rPr>
              <a:t>Hair grows under arms</a:t>
            </a:r>
          </a:p>
          <a:p>
            <a:r>
              <a:rPr lang="en-GB" dirty="0">
                <a:latin typeface="Comic Sans MS" pitchFamily="66" charset="0"/>
              </a:rPr>
              <a:t>Pubic hair grows around the genitals</a:t>
            </a:r>
          </a:p>
          <a:p>
            <a:r>
              <a:rPr lang="en-GB" dirty="0">
                <a:latin typeface="Comic Sans MS" pitchFamily="66" charset="0"/>
              </a:rPr>
              <a:t>Your sweat glands begin to work and you will produce body odour</a:t>
            </a:r>
          </a:p>
          <a:p>
            <a:r>
              <a:rPr lang="en-GB" dirty="0">
                <a:latin typeface="Comic Sans MS" pitchFamily="66" charset="0"/>
              </a:rPr>
              <a:t>Your skin and hair will become more oily and you may get some spots, or even acne</a:t>
            </a:r>
          </a:p>
          <a:p>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94" y="274638"/>
            <a:ext cx="2352675"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6836612" y="188640"/>
            <a:ext cx="1978025" cy="843915"/>
          </a:xfrm>
          <a:prstGeom prst="rect">
            <a:avLst/>
          </a:prstGeom>
        </p:spPr>
      </p:pic>
    </p:spTree>
    <p:extLst>
      <p:ext uri="{BB962C8B-B14F-4D97-AF65-F5344CB8AC3E}">
        <p14:creationId xmlns:p14="http://schemas.microsoft.com/office/powerpoint/2010/main" val="252760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solidFill>
                  <a:srgbClr val="0000CC"/>
                </a:solidFill>
                <a:latin typeface="Comic Sans MS" pitchFamily="66" charset="0"/>
              </a:rPr>
              <a:t/>
            </a:r>
            <a:br>
              <a:rPr lang="en-GB" dirty="0" smtClean="0">
                <a:solidFill>
                  <a:srgbClr val="0000CC"/>
                </a:solidFill>
                <a:latin typeface="Comic Sans MS" pitchFamily="66" charset="0"/>
              </a:rPr>
            </a:br>
            <a:r>
              <a:rPr lang="en-GB" dirty="0" smtClean="0">
                <a:solidFill>
                  <a:srgbClr val="0000CC"/>
                </a:solidFill>
                <a:latin typeface="Comic Sans MS" pitchFamily="66" charset="0"/>
              </a:rPr>
              <a:t>Changes in boys</a:t>
            </a:r>
            <a:endParaRPr lang="en-GB" dirty="0">
              <a:solidFill>
                <a:srgbClr val="0000CC"/>
              </a:solidFill>
              <a:latin typeface="Comic Sans MS" pitchFamily="66" charset="0"/>
            </a:endParaRPr>
          </a:p>
        </p:txBody>
      </p:sp>
      <p:sp>
        <p:nvSpPr>
          <p:cNvPr id="2" name="Content Placeholder 1"/>
          <p:cNvSpPr>
            <a:spLocks noGrp="1"/>
          </p:cNvSpPr>
          <p:nvPr>
            <p:ph idx="1"/>
          </p:nvPr>
        </p:nvSpPr>
        <p:spPr/>
        <p:txBody>
          <a:bodyPr>
            <a:normAutofit/>
          </a:bodyPr>
          <a:lstStyle/>
          <a:p>
            <a:r>
              <a:rPr lang="en-GB" sz="3200" dirty="0" smtClean="0">
                <a:latin typeface="Comic Sans MS" pitchFamily="66" charset="0"/>
              </a:rPr>
              <a:t>The larynx (voice box) gets bigger. The voice breaks and gets deeper in tone.</a:t>
            </a:r>
            <a:endParaRPr lang="en-GB" sz="3200" dirty="0">
              <a:latin typeface="Comic Sans MS" pitchFamily="66"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3847700"/>
            <a:ext cx="3338314" cy="200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6660232" y="260648"/>
            <a:ext cx="1978025" cy="843915"/>
          </a:xfrm>
          <a:prstGeom prst="rect">
            <a:avLst/>
          </a:prstGeom>
        </p:spPr>
      </p:pic>
    </p:spTree>
    <p:extLst>
      <p:ext uri="{BB962C8B-B14F-4D97-AF65-F5344CB8AC3E}">
        <p14:creationId xmlns:p14="http://schemas.microsoft.com/office/powerpoint/2010/main" val="3862270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solidFill>
                  <a:srgbClr val="FF0000"/>
                </a:solidFill>
                <a:latin typeface="Comic Sans MS" pitchFamily="66" charset="0"/>
              </a:rPr>
              <a:t>Changes in boys</a:t>
            </a:r>
            <a:endParaRPr lang="en-GB" dirty="0">
              <a:solidFill>
                <a:srgbClr val="FF0000"/>
              </a:solidFill>
              <a:latin typeface="Comic Sans MS" pitchFamily="66" charset="0"/>
            </a:endParaRPr>
          </a:p>
        </p:txBody>
      </p:sp>
      <p:sp>
        <p:nvSpPr>
          <p:cNvPr id="2" name="Content Placeholder 1"/>
          <p:cNvSpPr>
            <a:spLocks noGrp="1"/>
          </p:cNvSpPr>
          <p:nvPr>
            <p:ph idx="1"/>
          </p:nvPr>
        </p:nvSpPr>
        <p:spPr/>
        <p:txBody>
          <a:bodyPr>
            <a:normAutofit/>
          </a:bodyPr>
          <a:lstStyle/>
          <a:p>
            <a:r>
              <a:rPr lang="en-GB" sz="3200" dirty="0" smtClean="0">
                <a:latin typeface="Comic Sans MS" pitchFamily="66" charset="0"/>
              </a:rPr>
              <a:t>You will grow taller. You will grow approximately 5-12cm a year!!</a:t>
            </a:r>
            <a:endParaRPr lang="en-GB" sz="3200" dirty="0">
              <a:latin typeface="Comic Sans MS" pitchFamily="66"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4077072"/>
            <a:ext cx="290567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6660232" y="188640"/>
            <a:ext cx="1978025" cy="843915"/>
          </a:xfrm>
          <a:prstGeom prst="rect">
            <a:avLst/>
          </a:prstGeom>
        </p:spPr>
      </p:pic>
    </p:spTree>
    <p:extLst>
      <p:ext uri="{BB962C8B-B14F-4D97-AF65-F5344CB8AC3E}">
        <p14:creationId xmlns:p14="http://schemas.microsoft.com/office/powerpoint/2010/main" val="2134215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solidFill>
                  <a:srgbClr val="CC00CC"/>
                </a:solidFill>
                <a:latin typeface="Comic Sans MS" pitchFamily="66" charset="0"/>
              </a:rPr>
              <a:t>Changes in boys</a:t>
            </a:r>
            <a:endParaRPr lang="en-GB" dirty="0">
              <a:solidFill>
                <a:srgbClr val="CC00CC"/>
              </a:solidFill>
              <a:latin typeface="Comic Sans MS" pitchFamily="66" charset="0"/>
            </a:endParaRPr>
          </a:p>
        </p:txBody>
      </p:sp>
      <p:sp>
        <p:nvSpPr>
          <p:cNvPr id="2" name="Content Placeholder 1"/>
          <p:cNvSpPr>
            <a:spLocks noGrp="1"/>
          </p:cNvSpPr>
          <p:nvPr>
            <p:ph idx="1"/>
          </p:nvPr>
        </p:nvSpPr>
        <p:spPr/>
        <p:txBody>
          <a:bodyPr>
            <a:normAutofit/>
          </a:bodyPr>
          <a:lstStyle/>
          <a:p>
            <a:r>
              <a:rPr lang="en-GB" sz="3200" dirty="0" smtClean="0">
                <a:latin typeface="Comic Sans MS" pitchFamily="66" charset="0"/>
              </a:rPr>
              <a:t>Your body shape will change. Your muscles will get bigger.</a:t>
            </a:r>
          </a:p>
          <a:p>
            <a:r>
              <a:rPr lang="en-GB" sz="3200" dirty="0" smtClean="0">
                <a:latin typeface="Comic Sans MS" pitchFamily="66" charset="0"/>
              </a:rPr>
              <a:t>And your shoulders will get broader</a:t>
            </a:r>
            <a:endParaRPr lang="en-GB" sz="3200" dirty="0">
              <a:latin typeface="Comic Sans MS" pitchFamily="66"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4616202"/>
            <a:ext cx="3384376" cy="2241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6588224" y="260648"/>
            <a:ext cx="1978025" cy="843915"/>
          </a:xfrm>
          <a:prstGeom prst="rect">
            <a:avLst/>
          </a:prstGeom>
        </p:spPr>
      </p:pic>
    </p:spTree>
    <p:extLst>
      <p:ext uri="{BB962C8B-B14F-4D97-AF65-F5344CB8AC3E}">
        <p14:creationId xmlns:p14="http://schemas.microsoft.com/office/powerpoint/2010/main" val="2816353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solidFill>
                  <a:srgbClr val="008000"/>
                </a:solidFill>
                <a:latin typeface="Comic Sans MS" pitchFamily="66" charset="0"/>
              </a:rPr>
              <a:t>Changes in boys</a:t>
            </a:r>
            <a:endParaRPr lang="en-GB" dirty="0">
              <a:solidFill>
                <a:srgbClr val="008000"/>
              </a:solidFill>
              <a:latin typeface="Comic Sans MS" pitchFamily="66" charset="0"/>
            </a:endParaRPr>
          </a:p>
        </p:txBody>
      </p:sp>
      <p:sp>
        <p:nvSpPr>
          <p:cNvPr id="2" name="Content Placeholder 1"/>
          <p:cNvSpPr>
            <a:spLocks noGrp="1"/>
          </p:cNvSpPr>
          <p:nvPr>
            <p:ph idx="1"/>
          </p:nvPr>
        </p:nvSpPr>
        <p:spPr>
          <a:xfrm>
            <a:off x="457200" y="1916832"/>
            <a:ext cx="8229600" cy="4525963"/>
          </a:xfrm>
        </p:spPr>
        <p:txBody>
          <a:bodyPr>
            <a:normAutofit/>
          </a:bodyPr>
          <a:lstStyle/>
          <a:p>
            <a:r>
              <a:rPr lang="en-GB" dirty="0" smtClean="0">
                <a:latin typeface="Comic Sans MS" pitchFamily="66" charset="0"/>
              </a:rPr>
              <a:t>Your penis and testes will grow bigger and you will grow pubic hair (around your penis)</a:t>
            </a:r>
          </a:p>
          <a:p>
            <a:r>
              <a:rPr lang="en-GB" dirty="0" smtClean="0">
                <a:latin typeface="Comic Sans MS" pitchFamily="66" charset="0"/>
              </a:rPr>
              <a:t>Your testes start to produce sperm cells</a:t>
            </a:r>
          </a:p>
          <a:p>
            <a:r>
              <a:rPr lang="en-GB" dirty="0" smtClean="0">
                <a:latin typeface="Comic Sans MS" pitchFamily="66" charset="0"/>
              </a:rPr>
              <a:t>You </a:t>
            </a:r>
            <a:r>
              <a:rPr lang="en-GB" dirty="0" smtClean="0">
                <a:latin typeface="Comic Sans MS" pitchFamily="66" charset="0"/>
              </a:rPr>
              <a:t>will grow hair all over your body!!</a:t>
            </a:r>
          </a:p>
          <a:p>
            <a:pPr marL="914400" lvl="3" indent="0">
              <a:buNone/>
            </a:pPr>
            <a:endParaRPr lang="en-GB" sz="2400" dirty="0" smtClean="0">
              <a:latin typeface="Comic Sans MS" pitchFamily="66"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92841"/>
            <a:ext cx="1656184" cy="1416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6876256" y="264219"/>
            <a:ext cx="1978025" cy="843915"/>
          </a:xfrm>
          <a:prstGeom prst="rect">
            <a:avLst/>
          </a:prstGeom>
        </p:spPr>
      </p:pic>
    </p:spTree>
    <p:extLst>
      <p:ext uri="{BB962C8B-B14F-4D97-AF65-F5344CB8AC3E}">
        <p14:creationId xmlns:p14="http://schemas.microsoft.com/office/powerpoint/2010/main" val="18950122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11374" y="243895"/>
            <a:ext cx="8229600" cy="1143000"/>
          </a:xfrm>
        </p:spPr>
        <p:txBody>
          <a:bodyPr/>
          <a:lstStyle/>
          <a:p>
            <a:r>
              <a:rPr lang="en-GB" dirty="0">
                <a:solidFill>
                  <a:srgbClr val="FF0000"/>
                </a:solidFill>
              </a:rPr>
              <a:t>Keep your bits clean!!!</a:t>
            </a:r>
          </a:p>
        </p:txBody>
      </p:sp>
      <p:sp>
        <p:nvSpPr>
          <p:cNvPr id="2" name="Content Placeholder 1"/>
          <p:cNvSpPr>
            <a:spLocks noGrp="1"/>
          </p:cNvSpPr>
          <p:nvPr>
            <p:ph idx="1"/>
          </p:nvPr>
        </p:nvSpPr>
        <p:spPr/>
        <p:txBody>
          <a:bodyPr>
            <a:normAutofit fontScale="85000" lnSpcReduction="20000"/>
          </a:bodyPr>
          <a:lstStyle/>
          <a:p>
            <a:r>
              <a:rPr lang="en-GB" b="1" dirty="0">
                <a:latin typeface="Comic Sans MS" pitchFamily="66" charset="0"/>
              </a:rPr>
              <a:t>Hair</a:t>
            </a:r>
            <a:r>
              <a:rPr lang="en-GB" dirty="0">
                <a:latin typeface="Comic Sans MS" pitchFamily="66" charset="0"/>
              </a:rPr>
              <a:t> – Wash your hair at least once a week. Hair can become dirty and greasy quickly.</a:t>
            </a:r>
          </a:p>
          <a:p>
            <a:r>
              <a:rPr lang="en-GB" b="1" dirty="0">
                <a:latin typeface="Comic Sans MS" pitchFamily="66" charset="0"/>
              </a:rPr>
              <a:t>Face</a:t>
            </a:r>
            <a:r>
              <a:rPr lang="en-GB" dirty="0">
                <a:latin typeface="Comic Sans MS" pitchFamily="66" charset="0"/>
              </a:rPr>
              <a:t> – You may get spots. This is because your skin becomes oily, wash you face everyday.</a:t>
            </a:r>
          </a:p>
          <a:p>
            <a:r>
              <a:rPr lang="en-GB" b="1" dirty="0">
                <a:latin typeface="Comic Sans MS" pitchFamily="66" charset="0"/>
              </a:rPr>
              <a:t>Teeth</a:t>
            </a:r>
            <a:r>
              <a:rPr lang="en-GB" dirty="0">
                <a:latin typeface="Comic Sans MS" pitchFamily="66" charset="0"/>
              </a:rPr>
              <a:t> – you must brush your teeth twice daily. Look after them by limiting the amount of sugary foods and drink.</a:t>
            </a:r>
          </a:p>
          <a:p>
            <a:r>
              <a:rPr lang="en-GB" b="1" dirty="0">
                <a:latin typeface="Comic Sans MS" pitchFamily="66" charset="0"/>
              </a:rPr>
              <a:t>Under arms </a:t>
            </a:r>
            <a:r>
              <a:rPr lang="en-GB" dirty="0">
                <a:latin typeface="Comic Sans MS" pitchFamily="66" charset="0"/>
              </a:rPr>
              <a:t>– As you grow under arm hair will appear and this area can become hot and sweaty. Sometimes this can cause BO (Body Odour) so it is important to keep this area clean. You can use deodorant or antiperspirant </a:t>
            </a:r>
          </a:p>
          <a:p>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9" y="90751"/>
            <a:ext cx="241935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7092280" y="5886767"/>
            <a:ext cx="1978025" cy="843915"/>
          </a:xfrm>
          <a:prstGeom prst="rect">
            <a:avLst/>
          </a:prstGeom>
        </p:spPr>
      </p:pic>
    </p:spTree>
    <p:extLst>
      <p:ext uri="{BB962C8B-B14F-4D97-AF65-F5344CB8AC3E}">
        <p14:creationId xmlns:p14="http://schemas.microsoft.com/office/powerpoint/2010/main" val="4262848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260648"/>
            <a:ext cx="8229600" cy="1143000"/>
          </a:xfrm>
        </p:spPr>
        <p:txBody>
          <a:bodyPr/>
          <a:lstStyle/>
          <a:p>
            <a:r>
              <a:rPr lang="en-GB" dirty="0">
                <a:solidFill>
                  <a:srgbClr val="0000CC"/>
                </a:solidFill>
                <a:latin typeface="Comic Sans MS" pitchFamily="66" charset="0"/>
              </a:rPr>
              <a:t>Keep your bits clean!!</a:t>
            </a:r>
          </a:p>
        </p:txBody>
      </p:sp>
      <p:sp>
        <p:nvSpPr>
          <p:cNvPr id="2" name="Content Placeholder 1"/>
          <p:cNvSpPr>
            <a:spLocks noGrp="1"/>
          </p:cNvSpPr>
          <p:nvPr>
            <p:ph idx="1"/>
          </p:nvPr>
        </p:nvSpPr>
        <p:spPr/>
        <p:txBody>
          <a:bodyPr>
            <a:normAutofit fontScale="85000" lnSpcReduction="10000"/>
          </a:bodyPr>
          <a:lstStyle/>
          <a:p>
            <a:r>
              <a:rPr lang="en-GB" b="1" dirty="0">
                <a:latin typeface="Comic Sans MS" pitchFamily="66" charset="0"/>
              </a:rPr>
              <a:t>Genital areas </a:t>
            </a:r>
            <a:r>
              <a:rPr lang="en-GB" dirty="0">
                <a:latin typeface="Comic Sans MS" pitchFamily="66" charset="0"/>
              </a:rPr>
              <a:t>– It is important to shower or wash this area daily. Change your underwear on a daily basis </a:t>
            </a:r>
            <a:r>
              <a:rPr lang="en-GB" dirty="0" smtClean="0">
                <a:latin typeface="Comic Sans MS" pitchFamily="66" charset="0"/>
              </a:rPr>
              <a:t>as well.</a:t>
            </a:r>
            <a:endParaRPr lang="en-GB" dirty="0">
              <a:latin typeface="Comic Sans MS" pitchFamily="66" charset="0"/>
            </a:endParaRPr>
          </a:p>
          <a:p>
            <a:r>
              <a:rPr lang="en-GB" b="1" dirty="0">
                <a:latin typeface="Comic Sans MS" pitchFamily="66" charset="0"/>
              </a:rPr>
              <a:t>Feet</a:t>
            </a:r>
            <a:r>
              <a:rPr lang="en-GB" dirty="0">
                <a:latin typeface="Comic Sans MS" pitchFamily="66" charset="0"/>
              </a:rPr>
              <a:t> – Your feet work hard and become hot and sweaty!! It is important to wash them everyday and dry in-between your toes to prevent infections like ‘athlete’s foot’.</a:t>
            </a:r>
          </a:p>
          <a:p>
            <a:r>
              <a:rPr lang="en-GB" b="1" dirty="0">
                <a:latin typeface="Comic Sans MS" pitchFamily="66" charset="0"/>
              </a:rPr>
              <a:t>Hands </a:t>
            </a:r>
            <a:r>
              <a:rPr lang="en-GB" dirty="0">
                <a:latin typeface="Comic Sans MS" pitchFamily="66" charset="0"/>
              </a:rPr>
              <a:t>– Washing your hands is very important as many germs are lurking there. Washing your hands after using the toilet, after coughing or sneezing and before eating food. </a:t>
            </a:r>
          </a:p>
          <a:p>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6329"/>
            <a:ext cx="1704975"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7135379" y="5886767"/>
            <a:ext cx="1978025" cy="843915"/>
          </a:xfrm>
          <a:prstGeom prst="rect">
            <a:avLst/>
          </a:prstGeom>
        </p:spPr>
      </p:pic>
    </p:spTree>
    <p:extLst>
      <p:ext uri="{BB962C8B-B14F-4D97-AF65-F5344CB8AC3E}">
        <p14:creationId xmlns:p14="http://schemas.microsoft.com/office/powerpoint/2010/main" val="3128953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1BD8899ED1679479E7BD4BB9CB1D911" ma:contentTypeVersion="2" ma:contentTypeDescription="Create a new document." ma:contentTypeScope="" ma:versionID="a13182aabbb75f1959dacee55f7cbb97">
  <xsd:schema xmlns:xsd="http://www.w3.org/2001/XMLSchema" xmlns:xs="http://www.w3.org/2001/XMLSchema" xmlns:p="http://schemas.microsoft.com/office/2006/metadata/properties" xmlns:ns1="http://schemas.microsoft.com/sharepoint/v3" xmlns:ns2="e585cb35-dadd-4a62-8741-5a39d6599afd" targetNamespace="http://schemas.microsoft.com/office/2006/metadata/properties" ma:root="true" ma:fieldsID="62e0b8d30be37f9d8143c7924930143a" ns1:_="" ns2:_="">
    <xsd:import namespace="http://schemas.microsoft.com/sharepoint/v3"/>
    <xsd:import namespace="e585cb35-dadd-4a62-8741-5a39d6599afd"/>
    <xsd:element name="properties">
      <xsd:complexType>
        <xsd:sequence>
          <xsd:element name="documentManagement">
            <xsd:complexType>
              <xsd:all>
                <xsd:element ref="ns1:PublishingStartDate" minOccurs="0"/>
                <xsd:element ref="ns1:PublishingExpirationDate" minOccurs="0"/>
                <xsd:element ref="ns2: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585cb35-dadd-4a62-8741-5a39d6599afd" elementFormDefault="qualified">
    <xsd:import namespace="http://schemas.microsoft.com/office/2006/documentManagement/types"/>
    <xsd:import namespace="http://schemas.microsoft.com/office/infopath/2007/PartnerControls"/>
    <xsd:element name="Topic" ma:index="10" nillable="true" ma:displayName="Topic" ma:format="Dropdown" ma:internalName="Topic">
      <xsd:simpleType>
        <xsd:union memberTypes="dms:Text">
          <xsd:simpleType>
            <xsd:restriction base="dms:Choice">
              <xsd:enumeration value="HV Transformation"/>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opic xmlns="e585cb35-dadd-4a62-8741-5a39d6599afd" xsi:nil="true"/>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991CC85-C352-4D41-8DF1-C437ABB405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585cb35-dadd-4a62-8741-5a39d6599a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F4C31A-833E-4DD4-B620-E02C6AB0E550}">
  <ds:schemaRefs>
    <ds:schemaRef ds:uri="http://schemas.microsoft.com/sharepoint/v3/contenttype/forms"/>
  </ds:schemaRefs>
</ds:datastoreItem>
</file>

<file path=customXml/itemProps3.xml><?xml version="1.0" encoding="utf-8"?>
<ds:datastoreItem xmlns:ds="http://schemas.openxmlformats.org/officeDocument/2006/customXml" ds:itemID="{AFB57139-9E7D-440F-AC67-D15FA142EF90}">
  <ds:schemaRefs>
    <ds:schemaRef ds:uri="http://schemas.microsoft.com/office/2006/documentManagement/types"/>
    <ds:schemaRef ds:uri="http://schemas.microsoft.com/office/infopath/2007/PartnerControls"/>
    <ds:schemaRef ds:uri="http://www.w3.org/XML/1998/namespace"/>
    <ds:schemaRef ds:uri="http://purl.org/dc/dcmitype/"/>
    <ds:schemaRef ds:uri="http://schemas.openxmlformats.org/package/2006/metadata/core-properties"/>
    <ds:schemaRef ds:uri="http://schemas.microsoft.com/office/2006/metadata/properties"/>
    <ds:schemaRef ds:uri="e585cb35-dadd-4a62-8741-5a39d6599afd"/>
    <ds:schemaRef ds:uri="http://schemas.microsoft.com/sharepoint/v3"/>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134</TotalTime>
  <Words>498</Words>
  <Application>Microsoft Office PowerPoint</Application>
  <PresentationFormat>On-screen Show (4:3)</PresentationFormat>
  <Paragraphs>40</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Comic Sans MS</vt:lpstr>
      <vt:lpstr>Office Theme</vt:lpstr>
      <vt:lpstr>Puberty Know the bare facts</vt:lpstr>
      <vt:lpstr>What is Puberty?</vt:lpstr>
      <vt:lpstr> Changes that happen to both boys and girls.</vt:lpstr>
      <vt:lpstr> Changes in boys</vt:lpstr>
      <vt:lpstr>Changes in boys</vt:lpstr>
      <vt:lpstr>Changes in boys</vt:lpstr>
      <vt:lpstr>Changes in boys</vt:lpstr>
      <vt:lpstr>Keep your bits clean!!!</vt:lpstr>
      <vt:lpstr>Keep your bits clean!!</vt:lpstr>
      <vt:lpstr>Emotional Changes</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Puberty Know the bare facts</dc:title>
  <dc:creator>jen rob</dc:creator>
  <cp:lastModifiedBy>Bernadette Smith</cp:lastModifiedBy>
  <cp:revision>28</cp:revision>
  <dcterms:created xsi:type="dcterms:W3CDTF">2016-07-03T08:48:28Z</dcterms:created>
  <dcterms:modified xsi:type="dcterms:W3CDTF">2021-06-25T13:05:08Z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0x010100B1BD8899ED1679479E7BD4BB9CB1D911</vt:lpwstr>
  </property>
</Properties>
</file>